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090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17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880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5078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9758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855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442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3299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378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382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4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Wahlprogramme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411" y="188640"/>
            <a:ext cx="29432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726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3120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161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95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02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933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241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345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9990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202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39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27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Wahlprogramme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C04EC-7E3C-4A3F-931C-85C691452227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6221B-0B58-4CF2-9320-05D845D1F31D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94481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728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EBA41-1F94-452B-A07C-3437D9945982}" type="datetimeFigureOut">
              <a:rPr lang="de-DE" smtClean="0"/>
              <a:t>02.01.2020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D3372-5A17-4FF6-A576-A0B1BA77A86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5905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Wahlprogramme</a:t>
            </a:r>
            <a:br>
              <a:rPr lang="de-DE" dirty="0" smtClean="0"/>
            </a:br>
            <a:r>
              <a:rPr lang="de-DE" dirty="0" smtClean="0"/>
              <a:t>Das könnte uns erwarten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sz="3700" dirty="0" err="1"/>
              <a:t>Aufnäherbörse</a:t>
            </a:r>
            <a:r>
              <a:rPr lang="de-DE" sz="3700" dirty="0"/>
              <a:t> und Nähstube</a:t>
            </a:r>
          </a:p>
          <a:p>
            <a:r>
              <a:rPr lang="de-DE" sz="3700" dirty="0"/>
              <a:t>Barfußpfad</a:t>
            </a:r>
          </a:p>
          <a:p>
            <a:r>
              <a:rPr lang="de-DE" sz="3700" dirty="0"/>
              <a:t>Beach-Volleyball</a:t>
            </a:r>
          </a:p>
          <a:p>
            <a:r>
              <a:rPr lang="de-DE" sz="3700" dirty="0"/>
              <a:t>Body-Painting</a:t>
            </a:r>
          </a:p>
          <a:p>
            <a:r>
              <a:rPr lang="de-DE" sz="3700" dirty="0" smtClean="0"/>
              <a:t>Eisschollen </a:t>
            </a:r>
            <a:r>
              <a:rPr lang="de-DE" sz="3700" dirty="0"/>
              <a:t>rutschen </a:t>
            </a:r>
          </a:p>
          <a:p>
            <a:r>
              <a:rPr lang="de-DE" sz="3700" dirty="0" smtClean="0"/>
              <a:t>Bretzeln </a:t>
            </a:r>
            <a:r>
              <a:rPr lang="de-DE" sz="3700" dirty="0"/>
              <a:t>im Lehmbackofen </a:t>
            </a:r>
          </a:p>
          <a:p>
            <a:r>
              <a:rPr lang="de-DE" sz="3700" dirty="0" smtClean="0"/>
              <a:t>Friseursalon </a:t>
            </a:r>
            <a:r>
              <a:rPr lang="de-DE" sz="3700" dirty="0"/>
              <a:t>(Färben, Flechten, Schneiden)</a:t>
            </a:r>
          </a:p>
          <a:p>
            <a:r>
              <a:rPr lang="de-DE" sz="3600" dirty="0"/>
              <a:t>Geisterbahn </a:t>
            </a:r>
            <a:r>
              <a:rPr lang="de-DE" sz="3600" dirty="0"/>
              <a:t>/ Zelt </a:t>
            </a:r>
            <a:r>
              <a:rPr lang="de-DE" sz="3600" dirty="0"/>
              <a:t>des </a:t>
            </a:r>
            <a:r>
              <a:rPr lang="de-DE" sz="3600" dirty="0"/>
              <a:t>Grauens</a:t>
            </a:r>
            <a:endParaRPr lang="de-DE" sz="3600" dirty="0"/>
          </a:p>
          <a:p>
            <a:r>
              <a:rPr lang="de-DE" sz="3700" dirty="0" smtClean="0"/>
              <a:t>Großbauten/Lagerbauten-Kurs </a:t>
            </a:r>
            <a:endParaRPr lang="de-DE" sz="3700" dirty="0"/>
          </a:p>
          <a:p>
            <a:r>
              <a:rPr lang="de-DE" sz="3700" dirty="0"/>
              <a:t>Fundbüro</a:t>
            </a:r>
          </a:p>
          <a:p>
            <a:r>
              <a:rPr lang="de-DE" sz="3700" dirty="0" smtClean="0"/>
              <a:t>Halstuchknoten </a:t>
            </a:r>
            <a:endParaRPr lang="de-DE" sz="3700" dirty="0"/>
          </a:p>
          <a:p>
            <a:r>
              <a:rPr lang="de-DE" sz="3700" dirty="0"/>
              <a:t>Hängematte </a:t>
            </a:r>
          </a:p>
          <a:p>
            <a:endParaRPr lang="de-DE" dirty="0"/>
          </a:p>
        </p:txBody>
      </p:sp>
      <p:pic>
        <p:nvPicPr>
          <p:cNvPr id="5" name="Grafik 4" descr="D:\Bilder und Filme - Familienalbum\Familie Fasnet Feste\1993 - 2000\1999-08-Walz\walz-06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72815"/>
            <a:ext cx="3024336" cy="2013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E:\Archivdateien\Bilder\2002 Bilder\Yuchungfang_doku\YCF - Die Doku CD\Projekte\Frisörsalon Ratz-Fatz-Glatz\P80800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25144"/>
            <a:ext cx="2664296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E:\Archivdateien\Bilder\2002 Bilder\Yuchungfang_doku\YCF - Die Doku CD\Projekte\Yucheyball-Volleyball\stadt vs. Teame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302433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 descr="E:\Archivdateien\Bilder\2002 Bilder\Yuchungfang_doku\YCF - Die Doku CD\Projekte\Zelt des Grauens\P8070023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2016224" cy="1512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4242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err="1" smtClean="0"/>
              <a:t>Highlandgames</a:t>
            </a:r>
            <a:endParaRPr lang="de-DE" dirty="0"/>
          </a:p>
          <a:p>
            <a:r>
              <a:rPr lang="de-DE" dirty="0" smtClean="0"/>
              <a:t>Piratenschiff </a:t>
            </a:r>
            <a:endParaRPr lang="de-DE" dirty="0"/>
          </a:p>
          <a:p>
            <a:r>
              <a:rPr lang="de-DE" dirty="0"/>
              <a:t>Kinderspielplatz </a:t>
            </a:r>
          </a:p>
          <a:p>
            <a:r>
              <a:rPr lang="de-DE" dirty="0"/>
              <a:t>Kochen über dem Lagerfeuer</a:t>
            </a:r>
          </a:p>
          <a:p>
            <a:r>
              <a:rPr lang="de-DE" dirty="0"/>
              <a:t>Ladestation / Strom erzeugen</a:t>
            </a:r>
          </a:p>
          <a:p>
            <a:r>
              <a:rPr lang="de-DE" dirty="0"/>
              <a:t>Lager-Post</a:t>
            </a:r>
          </a:p>
          <a:p>
            <a:r>
              <a:rPr lang="de-DE" dirty="0"/>
              <a:t>Lese-Höhle</a:t>
            </a:r>
          </a:p>
          <a:p>
            <a:r>
              <a:rPr lang="de-DE" dirty="0"/>
              <a:t>Low-Budget Musikinstrumente </a:t>
            </a:r>
          </a:p>
          <a:p>
            <a:r>
              <a:rPr lang="de-DE" dirty="0"/>
              <a:t>Lustiges Erinnerungsfoto / Fotowand</a:t>
            </a:r>
          </a:p>
          <a:p>
            <a:r>
              <a:rPr lang="de-DE" dirty="0"/>
              <a:t>Motto-Geländespiel</a:t>
            </a:r>
          </a:p>
          <a:p>
            <a:r>
              <a:rPr lang="de-DE" dirty="0" smtClean="0"/>
              <a:t>Menschenkicker</a:t>
            </a:r>
            <a:endParaRPr lang="de-DE" dirty="0"/>
          </a:p>
          <a:p>
            <a:r>
              <a:rPr lang="de-DE" dirty="0"/>
              <a:t>Mini-Golf</a:t>
            </a:r>
          </a:p>
          <a:p>
            <a:r>
              <a:rPr lang="de-DE" dirty="0" err="1" smtClean="0"/>
              <a:t>Mukki</a:t>
            </a:r>
            <a:r>
              <a:rPr lang="de-DE" dirty="0" smtClean="0"/>
              <a:t>- Bude</a:t>
            </a:r>
            <a:endParaRPr lang="de-DE" dirty="0"/>
          </a:p>
        </p:txBody>
      </p:sp>
      <p:pic>
        <p:nvPicPr>
          <p:cNvPr id="7" name="Grafik 6" descr="D:\Bilder und Filme - Familienalbum\Familie Fasnet Feste\2019\2019 Schottland\Bilder\Schottland (669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734" y="188640"/>
            <a:ext cx="3312368" cy="177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 descr="L:\2013 Scoutside Archiv\Scoutside Bilder\2013 Scoutside Bilder - Best of\Das Lager\DSC_12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63389"/>
            <a:ext cx="3240360" cy="2169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E:\Archivdateien\Bilder\2002 Bilder\Yuchungfang_doku\YCF - Die Doku CD\Projekte\foto-shop\P808000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653136"/>
            <a:ext cx="2880320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 descr="E:\Archivdateien\Bilder\2002 Bilder\Yuchungfang_doku\YCF - Die Doku CD\Projekte\Post Hoppala Pfadis Leutershausen\EPSN0464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825044"/>
            <a:ext cx="3248171" cy="21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140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Autofit/>
          </a:bodyPr>
          <a:lstStyle/>
          <a:p>
            <a:r>
              <a:rPr lang="de-DE" sz="2200" dirty="0"/>
              <a:t>Ökologie </a:t>
            </a:r>
            <a:r>
              <a:rPr lang="de-DE" sz="2200" dirty="0" err="1"/>
              <a:t>Geocache</a:t>
            </a:r>
            <a:endParaRPr lang="de-DE" sz="2200" dirty="0"/>
          </a:p>
          <a:p>
            <a:r>
              <a:rPr lang="de-DE" sz="2200" dirty="0" smtClean="0"/>
              <a:t>Pfadfindermuseum</a:t>
            </a:r>
            <a:endParaRPr lang="de-DE" sz="2200" dirty="0"/>
          </a:p>
          <a:p>
            <a:r>
              <a:rPr lang="de-DE" sz="2200" dirty="0" err="1" smtClean="0"/>
              <a:t>Quidditch</a:t>
            </a:r>
            <a:endParaRPr lang="de-DE" sz="2200" dirty="0"/>
          </a:p>
          <a:p>
            <a:r>
              <a:rPr lang="de-DE" sz="2200" dirty="0" smtClean="0"/>
              <a:t>Rodeo-Reiten</a:t>
            </a:r>
          </a:p>
          <a:p>
            <a:r>
              <a:rPr lang="de-DE" sz="2200" dirty="0" smtClean="0"/>
              <a:t>Sandburgen-Bau-Wettbewerb</a:t>
            </a:r>
            <a:endParaRPr lang="de-DE" sz="2200" dirty="0"/>
          </a:p>
          <a:p>
            <a:r>
              <a:rPr lang="de-DE" sz="2200" dirty="0"/>
              <a:t>Ritterspiele </a:t>
            </a:r>
            <a:endParaRPr lang="de-DE" sz="2200" dirty="0" smtClean="0"/>
          </a:p>
          <a:p>
            <a:r>
              <a:rPr lang="de-DE" sz="2200" dirty="0" err="1" smtClean="0"/>
              <a:t>Saftbar</a:t>
            </a:r>
            <a:endParaRPr lang="de-DE" sz="2200" dirty="0"/>
          </a:p>
          <a:p>
            <a:r>
              <a:rPr lang="de-DE" sz="2200" dirty="0" smtClean="0"/>
              <a:t>Schiffschaukel</a:t>
            </a:r>
            <a:endParaRPr lang="de-DE" sz="2200" dirty="0"/>
          </a:p>
          <a:p>
            <a:r>
              <a:rPr lang="de-DE" sz="2200" dirty="0"/>
              <a:t>Schlammketschen</a:t>
            </a:r>
          </a:p>
          <a:p>
            <a:r>
              <a:rPr lang="de-DE" sz="2200" dirty="0"/>
              <a:t>Seilgarten</a:t>
            </a:r>
          </a:p>
          <a:p>
            <a:r>
              <a:rPr lang="de-DE" sz="2200" dirty="0"/>
              <a:t>Sonnenuhren mit Kompass</a:t>
            </a:r>
          </a:p>
          <a:p>
            <a:r>
              <a:rPr lang="de-DE" sz="2200" dirty="0"/>
              <a:t>Speckstein und Schmiede Werkstatt </a:t>
            </a:r>
          </a:p>
        </p:txBody>
      </p:sp>
      <p:pic>
        <p:nvPicPr>
          <p:cNvPr id="5" name="Grafik 4" descr="D:\20200102_0106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008287"/>
            <a:ext cx="3055205" cy="2270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 descr="L:\2013 Scoutside Archiv\Scoutside Bilder\Louis Achim Oswald\IMG_335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7"/>
            <a:ext cx="2701503" cy="1983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E:\Archivdateien\Bilder\2002 Bilder\Yuchungfang_doku\YCF - Die Doku CD\Projekte\Hochseilgarten\DSC0001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48908" y="3868316"/>
            <a:ext cx="3094841" cy="236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rafik 8" descr="E:\Archivdateien\Bilder\2002 Bilder\Yuchungfang_doku\YCF - Die Doku CD\Projekte\Rodeo\P8060012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250" y="3556628"/>
            <a:ext cx="3096384" cy="2159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10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r>
              <a:rPr lang="de-DE" sz="2500" dirty="0"/>
              <a:t>Spielcasino</a:t>
            </a:r>
          </a:p>
          <a:p>
            <a:r>
              <a:rPr lang="de-DE" sz="2500" dirty="0" smtClean="0"/>
              <a:t>Sprudelkisten-Kirche</a:t>
            </a:r>
          </a:p>
          <a:p>
            <a:r>
              <a:rPr lang="de-DE" sz="2500" dirty="0" smtClean="0"/>
              <a:t>Swimming-Pool</a:t>
            </a:r>
          </a:p>
          <a:p>
            <a:r>
              <a:rPr lang="de-DE" sz="2500" dirty="0" smtClean="0"/>
              <a:t>Tausch </a:t>
            </a:r>
            <a:r>
              <a:rPr lang="de-DE" sz="2500" dirty="0"/>
              <a:t>dich schick - Kleidertauschparty</a:t>
            </a:r>
          </a:p>
          <a:p>
            <a:r>
              <a:rPr lang="de-DE" sz="2500" dirty="0" smtClean="0"/>
              <a:t>Turm </a:t>
            </a:r>
            <a:r>
              <a:rPr lang="de-DE" sz="2500" dirty="0"/>
              <a:t>mit Kletterparcours und Seilrutsche </a:t>
            </a:r>
          </a:p>
          <a:p>
            <a:r>
              <a:rPr lang="de-DE" sz="2500" dirty="0"/>
              <a:t>T-Shirt Shop</a:t>
            </a:r>
          </a:p>
          <a:p>
            <a:r>
              <a:rPr lang="de-DE" sz="2500" dirty="0" smtClean="0"/>
              <a:t>Wasserraketen</a:t>
            </a:r>
            <a:endParaRPr lang="de-DE" sz="2500" dirty="0"/>
          </a:p>
          <a:p>
            <a:r>
              <a:rPr lang="de-DE" sz="2500" dirty="0" smtClean="0"/>
              <a:t>Wasserrutsche</a:t>
            </a:r>
            <a:endParaRPr lang="de-DE" sz="2500" dirty="0"/>
          </a:p>
          <a:p>
            <a:r>
              <a:rPr lang="de-DE" sz="2500" dirty="0"/>
              <a:t>Wellness-Oase </a:t>
            </a:r>
            <a:endParaRPr lang="de-DE" sz="2500" dirty="0"/>
          </a:p>
          <a:p>
            <a:r>
              <a:rPr lang="de-DE" sz="2500" dirty="0"/>
              <a:t>Wikingerschach</a:t>
            </a:r>
          </a:p>
          <a:p>
            <a:r>
              <a:rPr lang="de-DE" sz="2500" dirty="0"/>
              <a:t>Schwarzzelte </a:t>
            </a:r>
            <a:r>
              <a:rPr lang="de-DE" sz="2500" dirty="0"/>
              <a:t>Forum </a:t>
            </a:r>
          </a:p>
        </p:txBody>
      </p:sp>
      <p:pic>
        <p:nvPicPr>
          <p:cNvPr id="9" name="Grafik 8" descr="D:\Bilder und Filme - Familienalbum\Familie Fasnet Feste\2001 - 2010\2002 Wagt es Impuls Bilder\5-Sprengt Mauern\wasserrutsche_NW_801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74195"/>
            <a:ext cx="1671962" cy="2963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rafik 10" descr="D:\Bilder und Filme - Familienalbum\Familie Fasnet Feste\2001 - 2010\2002 Wagt es Impuls Bilder\6-Abenteuer\Poolparty DL 0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33056"/>
            <a:ext cx="3600400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 descr="E:\Archivdateien\Bilder\2002 Bilder\Yuchungfang_doku\YCF - Die Doku CD\Projekte\casino_St.Stephan\DSC071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83083"/>
            <a:ext cx="2736344" cy="203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 descr="E:\Archivdateien\Bilder\2002 Bilder\Yuchungfang_doku\YCF - Die Doku CD\Projekte\Gimbel Tempel\CIMG000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16632"/>
            <a:ext cx="3312368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764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Bildschirmpräsentation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Larissa</vt:lpstr>
      <vt:lpstr>Benutzerdefiniertes Design</vt:lpstr>
      <vt:lpstr>Wahlprogramme Das könnte uns erwarten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14</cp:revision>
  <dcterms:created xsi:type="dcterms:W3CDTF">2020-01-02T00:42:11Z</dcterms:created>
  <dcterms:modified xsi:type="dcterms:W3CDTF">2020-01-02T23:43:53Z</dcterms:modified>
</cp:coreProperties>
</file>